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NI" dirty="0" smtClean="0"/>
              <a:t>Protección de generadores síncronos</a:t>
            </a:r>
            <a:endParaRPr lang="es-NI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NI" dirty="0" smtClean="0"/>
              <a:t>Causa y Efectos que producen averías en generadores síncronos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8484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4" y="579881"/>
            <a:ext cx="9905998" cy="1478570"/>
          </a:xfrm>
        </p:spPr>
        <p:txBody>
          <a:bodyPr/>
          <a:lstStyle/>
          <a:p>
            <a:pPr algn="ctr"/>
            <a:r>
              <a:rPr lang="es-NI" dirty="0" smtClean="0"/>
              <a:t>Causas </a:t>
            </a:r>
            <a:r>
              <a:rPr lang="es-NI" dirty="0" err="1" smtClean="0"/>
              <a:t>mecanicas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413" y="3163887"/>
            <a:ext cx="9905999" cy="2567212"/>
          </a:xfrm>
        </p:spPr>
        <p:txBody>
          <a:bodyPr/>
          <a:lstStyle/>
          <a:p>
            <a:pPr marL="0" indent="0" algn="just">
              <a:buNone/>
            </a:pPr>
            <a:r>
              <a:rPr lang="es-NI" dirty="0" smtClean="0"/>
              <a:t>Los problemas que ocurren dentro de un generador pueden ser de dos tipos: de origen mecánico y de origen eléctrico. Los problemas de origen mecánicos están relacionados con fallas, desgaste o mal funcionamiento de los elementos y estructuras físicas que componen al generador.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77116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80048" y="1466024"/>
            <a:ext cx="9905999" cy="41770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NI" dirty="0" smtClean="0"/>
              <a:t>Los principales problemas de naturaleza mecánica son:</a:t>
            </a:r>
          </a:p>
          <a:p>
            <a:r>
              <a:rPr lang="es-NI" dirty="0" smtClean="0"/>
              <a:t>Problemas de lubricación de aceite.</a:t>
            </a:r>
          </a:p>
          <a:p>
            <a:r>
              <a:rPr lang="es-NI" dirty="0" smtClean="0"/>
              <a:t>Vibración.</a:t>
            </a:r>
          </a:p>
          <a:p>
            <a:r>
              <a:rPr lang="es-NI" dirty="0" smtClean="0"/>
              <a:t>Problemas de cojinetes.</a:t>
            </a:r>
          </a:p>
          <a:p>
            <a:r>
              <a:rPr lang="es-NI" dirty="0" smtClean="0"/>
              <a:t>Problemas en el sistema de enfriamiento.</a:t>
            </a:r>
          </a:p>
          <a:p>
            <a:r>
              <a:rPr lang="es-NI" dirty="0" smtClean="0"/>
              <a:t>Alta temperatura en los devanados, debido tal vez a una falla parcial en el aislante.</a:t>
            </a:r>
          </a:p>
          <a:p>
            <a:r>
              <a:rPr lang="es-NI" dirty="0" smtClean="0"/>
              <a:t>Fallas o problemas en el generador de fuerza motriz, es decir fallas en la turbina.</a:t>
            </a:r>
          </a:p>
          <a:p>
            <a:pPr marL="0" indent="0">
              <a:buNone/>
            </a:pP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42740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2128" y="618518"/>
            <a:ext cx="9772403" cy="1145888"/>
          </a:xfrm>
        </p:spPr>
        <p:txBody>
          <a:bodyPr/>
          <a:lstStyle/>
          <a:p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2335392"/>
          </a:xfrm>
        </p:spPr>
        <p:txBody>
          <a:bodyPr/>
          <a:lstStyle/>
          <a:p>
            <a:pPr marL="0" indent="0">
              <a:buNone/>
            </a:pPr>
            <a:r>
              <a:rPr lang="es-NI" dirty="0" smtClean="0"/>
              <a:t>Normalmente todos estos puntos están monitoreados continuamente por aparatos apropiados de medición, y se llama la atención sobre condiciones anormales por medio de alarmas y señalizaciones.</a:t>
            </a:r>
          </a:p>
          <a:p>
            <a:pPr marL="0" indent="0">
              <a:buNone/>
            </a:pPr>
            <a:endParaRPr lang="es-NI" dirty="0" smtClean="0"/>
          </a:p>
        </p:txBody>
      </p:sp>
    </p:spTree>
    <p:extLst>
      <p:ext uri="{BB962C8B-B14F-4D97-AF65-F5344CB8AC3E}">
        <p14:creationId xmlns:p14="http://schemas.microsoft.com/office/powerpoint/2010/main" val="303319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NI" dirty="0" smtClean="0"/>
              <a:t>Causas eléctricas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40869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NI" dirty="0" smtClean="0"/>
              <a:t>Las fallas eléctricas por su parte, afectan directamente al sistema de potencia y deben de ser despejadas rápidamente para no atentar contra la vida útil de los equipos. </a:t>
            </a:r>
          </a:p>
          <a:p>
            <a:pPr marL="0" indent="0" algn="just">
              <a:buNone/>
            </a:pPr>
            <a:r>
              <a:rPr lang="es-NI" dirty="0" smtClean="0"/>
              <a:t>La mayoría de las fallas eléctricas en los generadores son causadas por fallas en el aislamiento de los devanados, causando cortocircuito entre fases o fallas fase tierra, si esto ocurre un arco se desarrollara rápidamente produciendo daños considerables en los devanados y laminados del estator, así como el resto del área donde ocurrió el cortocircuito.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271347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NI" dirty="0" smtClean="0"/>
              <a:t>Efectos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412" y="3073735"/>
            <a:ext cx="9905999" cy="3541714"/>
          </a:xfrm>
        </p:spPr>
        <p:txBody>
          <a:bodyPr/>
          <a:lstStyle/>
          <a:p>
            <a:pPr marL="0" indent="0">
              <a:buNone/>
            </a:pPr>
            <a:r>
              <a:rPr lang="es-NI" dirty="0" smtClean="0"/>
              <a:t>Si el daño es muy severo puede ser necesario un desarme completo del estator.</a:t>
            </a:r>
          </a:p>
          <a:p>
            <a:pPr marL="0" indent="0">
              <a:buNone/>
            </a:pPr>
            <a:r>
              <a:rPr lang="es-NI" dirty="0" smtClean="0"/>
              <a:t>Cuando una falla es detectada, es necesario, que el generador sea aislado inmediatamente del sistema y que la turbina sea desconectada para tratar de que los aportes del generador a la falla se reduzcan rápidamente.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74835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NI" dirty="0" smtClean="0"/>
              <a:t>Causas y efectos </a:t>
            </a:r>
            <a:endParaRPr lang="es-NI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268754"/>
              </p:ext>
            </p:extLst>
          </p:nvPr>
        </p:nvGraphicFramePr>
        <p:xfrm>
          <a:off x="1141411" y="1682818"/>
          <a:ext cx="9906000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500"/>
                <a:gridCol w="2476500"/>
                <a:gridCol w="2476500"/>
                <a:gridCol w="2476500"/>
              </a:tblGrid>
              <a:tr h="370840">
                <a:tc>
                  <a:txBody>
                    <a:bodyPr/>
                    <a:lstStyle/>
                    <a:p>
                      <a:r>
                        <a:rPr lang="es-NI" dirty="0" smtClean="0"/>
                        <a:t>Causa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Proceso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Efecto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Ejemplo</a:t>
                      </a:r>
                      <a:endParaRPr lang="es-N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Desajuste de las bobinas del estator en las ranuras.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Fricción de las barras contra la ranura, pérdida de la referencia de tierra, ocurrencia de descargas externas.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Erosión y carbonización del aislamiento principal, eventual falla dieléctrica de bobinas operando al mayor gradiente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Contaminación del generador (hidráulicos y turbogeneradores enfriados con aire, tipo abierto)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Estator</a:t>
                      </a:r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Contaminación de cabezales, cancelación del sistema para graduar campo eléctrico, ocurrencia de descargas externas.</a:t>
                      </a:r>
                      <a:r>
                        <a:rPr lang="es-NI" dirty="0" smtClean="0"/>
                        <a:t/>
                      </a:r>
                      <a:br>
                        <a:rPr lang="es-NI" dirty="0" smtClean="0"/>
                      </a:br>
                      <a:r>
                        <a:rPr lang="es-NI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Rotor. </a:t>
                      </a:r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Acumulación de contaminación en cabezales del rotor, cortocircuitos entre espiras.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Erosión y carbonización del aislamiento, falla a tierra o entre bobinas de diferente fase.</a:t>
                      </a:r>
                      <a:r>
                        <a:rPr lang="es-NI" dirty="0" smtClean="0"/>
                        <a:t/>
                      </a:r>
                      <a:br>
                        <a:rPr lang="es-NI" dirty="0" smtClean="0"/>
                      </a:br>
                      <a:r>
                        <a:rPr lang="es-NI" dirty="0" smtClean="0"/>
                        <a:t/>
                      </a:r>
                      <a:br>
                        <a:rPr lang="es-NI" dirty="0" smtClean="0"/>
                      </a:br>
                      <a:r>
                        <a:rPr lang="es-NI" dirty="0" smtClean="0"/>
                        <a:t/>
                      </a:r>
                      <a:br>
                        <a:rPr lang="es-NI" dirty="0" smtClean="0"/>
                      </a:br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Vibración excesiva del generador, falla a tierra del aislamiento del rotor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451" y="2097088"/>
            <a:ext cx="2482960" cy="141884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451" y="3915178"/>
            <a:ext cx="2482960" cy="221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0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2703461"/>
              </p:ext>
            </p:extLst>
          </p:nvPr>
        </p:nvGraphicFramePr>
        <p:xfrm>
          <a:off x="394438" y="356295"/>
          <a:ext cx="99060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500"/>
                <a:gridCol w="2476500"/>
                <a:gridCol w="2476500"/>
                <a:gridCol w="2476500"/>
              </a:tblGrid>
              <a:tr h="370840">
                <a:tc>
                  <a:txBody>
                    <a:bodyPr/>
                    <a:lstStyle/>
                    <a:p>
                      <a:r>
                        <a:rPr lang="es-NI" dirty="0" smtClean="0"/>
                        <a:t>Causa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Proceso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Efecto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Ejemplo</a:t>
                      </a:r>
                      <a:endParaRPr lang="es-N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Propagación de fracturas en las cuñas del rotor (turbogeneradores con enfriamiento directo de hidrógeno).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Desprendimiento de cuñas, daño en la laminación del núcleo del estator, formación de puntos calientes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Falla del aislamiento principal de las bobinas del estator por temperatura excesiva de operación.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Desconexión o falla de las resistencias equipotenciales (turbogeneradores con enfriamiento directo con hidrógeno).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Apertura de las resistencias, descargas parciales externas, ionización del hidrógeno en zonas críticas.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Rompimiento dieléctrico del hidrógeno y falla entre fases del devanado del estator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282" y="741340"/>
            <a:ext cx="2247900" cy="142231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182" y="741340"/>
            <a:ext cx="2247900" cy="142231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282" y="2535394"/>
            <a:ext cx="22479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6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926" y="1571223"/>
            <a:ext cx="9905998" cy="2884868"/>
          </a:xfrm>
        </p:spPr>
        <p:txBody>
          <a:bodyPr>
            <a:normAutofit/>
          </a:bodyPr>
          <a:lstStyle/>
          <a:p>
            <a:r>
              <a:rPr lang="es-NI" dirty="0" smtClean="0"/>
              <a:t>				</a:t>
            </a:r>
            <a:br>
              <a:rPr lang="es-NI" dirty="0" smtClean="0"/>
            </a:br>
            <a:r>
              <a:rPr lang="es-NI" dirty="0"/>
              <a:t/>
            </a:r>
            <a:br>
              <a:rPr lang="es-NI" dirty="0"/>
            </a:br>
            <a:r>
              <a:rPr lang="es-NI" dirty="0" smtClean="0"/>
              <a:t>				muchas</a:t>
            </a:r>
            <a:r>
              <a:rPr lang="es-NI" dirty="0" smtClean="0"/>
              <a:t> gracias!!!!</a:t>
            </a:r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278605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TC104033919[[fn=Circuito]]</Template>
  <TotalTime>167</TotalTime>
  <Words>477</Words>
  <Application>Microsoft Office PowerPoint</Application>
  <PresentationFormat>Panorámica</PresentationFormat>
  <Paragraphs>40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Tw Cen MT</vt:lpstr>
      <vt:lpstr>Circuito</vt:lpstr>
      <vt:lpstr>Protección de generadores síncronos</vt:lpstr>
      <vt:lpstr>Causas mecanicas</vt:lpstr>
      <vt:lpstr>Presentación de PowerPoint</vt:lpstr>
      <vt:lpstr>Presentación de PowerPoint</vt:lpstr>
      <vt:lpstr>Causas eléctricas</vt:lpstr>
      <vt:lpstr>Efectos</vt:lpstr>
      <vt:lpstr>Causas y efectos </vt:lpstr>
      <vt:lpstr>Presentación de PowerPoint</vt:lpstr>
      <vt:lpstr>          muchas gracias!!!!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Protección de generadores síncronos</dc:title>
  <dc:creator>Jonathan</dc:creator>
  <cp:lastModifiedBy>Jonathan</cp:lastModifiedBy>
  <cp:revision>8</cp:revision>
  <dcterms:created xsi:type="dcterms:W3CDTF">2014-05-28T22:38:36Z</dcterms:created>
  <dcterms:modified xsi:type="dcterms:W3CDTF">2014-05-29T02:48:25Z</dcterms:modified>
</cp:coreProperties>
</file>